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Test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recent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geogoded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 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441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13</cp:revision>
  <dcterms:created xsi:type="dcterms:W3CDTF">2022-12-11T14:50:30Z</dcterms:created>
  <dcterms:modified xsi:type="dcterms:W3CDTF">2022-12-13T07:21:13Z</dcterms:modified>
</cp:coreProperties>
</file>